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4" name="1.jpg" descr="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2.jpg" descr="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4" name="3.jpg" descr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4.jpg" descr="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4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9" name="5β.jpg" descr="5β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4" name="6.jpg" descr="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4" name="7β.jpg" descr="7β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9" name="8.jpg" descr="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4" name="9.jpg" descr="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9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4" name="11.jpg" descr="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9" name="12.jpg" descr="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4" name="13.jpg" descr="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9" name="14.jpg" descr="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4" name="15.jpg" descr="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9" name="16.jpg" descr="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4" name="17.jpg" descr="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9" name="18.jpg" descr="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4" name="19.jpg" descr="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9" name="20.jpg" descr="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4" name="20α.jpg" descr="20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9" name="21.jpg" descr="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4" name="22.jpg" descr="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9" name="23.jpg" descr="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4" name="24.jpg" descr="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9" name="25.jpg" descr="2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4" name="26.jpg" descr="2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9" name="27.jpg" descr="2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24" name="28.jpg" descr="2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29" name="29.jpg" descr="2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34" name="30.jpg" descr="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39" name="31.jpg" descr="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44" name="32.jpg" descr="3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49" name="33.jpg" descr="3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54" name="34.jpg" descr="3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59" name="34α.jpg" descr="34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4" name="35.jpg" descr="3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9" name="36.jpg" descr="3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74" name="36α.jpg" descr="36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79" name="37.jpg" descr="3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4" name="37α.jpg" descr="37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9" name="38.jpg" descr="3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94" name="38α.jpg" descr="38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99" name="39.jpg" descr="3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04" name="39α.jpg" descr="39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09" name="40.jpg" descr="4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14" name="40α.jpg" descr="40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Προσαρμογή</PresentationFormat>
  <Paragraphs>0</Paragraphs>
  <Slides>49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49</vt:i4>
      </vt:variant>
    </vt:vector>
  </HeadingPairs>
  <TitlesOfParts>
    <vt:vector size="52" baseType="lpstr">
      <vt:lpstr>Helvetica Neue</vt:lpstr>
      <vt:lpstr>Helvetica Neue Medium</vt:lpstr>
      <vt:lpstr>21_BasicWhite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terms:modified xsi:type="dcterms:W3CDTF">2026-09-07T09:34:19Z</dcterms:modified>
</cp:coreProperties>
</file>